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3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1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3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4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0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1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5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4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0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5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1CF7B-7B93-44D2-B0F6-4613F7D2740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F9E73-801C-4B87-8D71-0128428C7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770" y="2037806"/>
            <a:ext cx="1776481" cy="177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6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Le. Bella (CVC)</dc:creator>
  <cp:lastModifiedBy>Le. Bella (CVC)</cp:lastModifiedBy>
  <cp:revision>2</cp:revision>
  <dcterms:created xsi:type="dcterms:W3CDTF">2023-12-09T06:10:00Z</dcterms:created>
  <dcterms:modified xsi:type="dcterms:W3CDTF">2023-12-09T06:10:19Z</dcterms:modified>
</cp:coreProperties>
</file>